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86" r:id="rId3"/>
    <p:sldId id="257" r:id="rId4"/>
    <p:sldId id="258" r:id="rId5"/>
    <p:sldId id="288" r:id="rId6"/>
    <p:sldId id="263" r:id="rId7"/>
    <p:sldId id="274" r:id="rId8"/>
    <p:sldId id="289" r:id="rId9"/>
    <p:sldId id="283" r:id="rId10"/>
    <p:sldId id="282" r:id="rId11"/>
    <p:sldId id="276" r:id="rId12"/>
    <p:sldId id="290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3928" y="1052736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Воспитателя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5936" y="263691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err="1">
                <a:solidFill>
                  <a:srgbClr val="7030A0"/>
                </a:solidFill>
                <a:latin typeface="Monotype Corsiva" pitchFamily="66" charset="0"/>
              </a:rPr>
              <a:t>Селимовой</a:t>
            </a:r>
            <a:r>
              <a:rPr lang="ru-RU" sz="4800" i="1" u="sng" dirty="0">
                <a:solidFill>
                  <a:srgbClr val="7030A0"/>
                </a:solidFill>
                <a:latin typeface="Monotype Corsiva" pitchFamily="66" charset="0"/>
              </a:rPr>
              <a:t> Эллы </a:t>
            </a:r>
            <a:r>
              <a:rPr lang="ru-RU" sz="4800" i="1" u="sng" dirty="0" err="1">
                <a:solidFill>
                  <a:srgbClr val="7030A0"/>
                </a:solidFill>
                <a:latin typeface="Monotype Corsiva" pitchFamily="66" charset="0"/>
              </a:rPr>
              <a:t>Салмановны</a:t>
            </a:r>
            <a:endParaRPr lang="ru-RU" sz="4400" i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523" y="557443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ГБДОУ «Детский сад 22 «</a:t>
            </a:r>
            <a:r>
              <a:rPr lang="ru-RU" sz="2400" dirty="0" err="1">
                <a:solidFill>
                  <a:srgbClr val="7030A0"/>
                </a:solidFill>
                <a:latin typeface="Monotype Corsiva" pitchFamily="66" charset="0"/>
              </a:rPr>
              <a:t>Зезаг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» г. Грозный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66E84-3881-4251-A96F-D5FED1DE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3680" r="3260" b="7245"/>
          <a:stretch/>
        </p:blipFill>
        <p:spPr>
          <a:xfrm>
            <a:off x="789523" y="1340768"/>
            <a:ext cx="2774365" cy="36300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1611317411_7-p-letnii-fon-dlya-detskoi-prezentatsii-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69854"/>
            <a:ext cx="8691054" cy="651829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6624736" cy="1152128"/>
          </a:xfrm>
        </p:spPr>
        <p:txBody>
          <a:bodyPr>
            <a:normAutofit fontScale="90000"/>
          </a:bodyPr>
          <a:lstStyle/>
          <a:p>
            <a:pPr algn="r"/>
            <a:br>
              <a:rPr lang="ru-RU" sz="6700" b="1" i="1" dirty="0">
                <a:solidFill>
                  <a:srgbClr val="C00000"/>
                </a:solidFill>
                <a:latin typeface="Monotype Corsiva" pitchFamily="66" charset="0"/>
              </a:rPr>
            </a:br>
            <a:br>
              <a:rPr lang="ru-RU" sz="5400" b="1" i="1" dirty="0">
                <a:solidFill>
                  <a:srgbClr val="C00000"/>
                </a:solidFill>
                <a:latin typeface="Monotype Corsiva" pitchFamily="66" charset="0"/>
              </a:rPr>
            </a:br>
            <a:br>
              <a:rPr lang="ru-RU" sz="5400" i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600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B30E05-4266-433E-9808-BF072DC3C9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/>
          <a:stretch/>
        </p:blipFill>
        <p:spPr>
          <a:xfrm rot="5400000">
            <a:off x="312559" y="1875054"/>
            <a:ext cx="3378044" cy="26148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283469-B4BC-41DA-8DD9-3DB4CD555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9326" y="1939987"/>
            <a:ext cx="3313344" cy="2485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4658C2-675F-4A0B-85EB-0F04567EF8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5490" y="1076148"/>
            <a:ext cx="3501008" cy="26257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04665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Досуги и развлечения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FF146-CAC4-47A4-B495-75108920D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18553"/>
          <a:stretch/>
        </p:blipFill>
        <p:spPr>
          <a:xfrm>
            <a:off x="4768408" y="1196752"/>
            <a:ext cx="3330116" cy="25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3E0CAC-EBAB-4CCD-9A12-AEA173D5B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4558" r="14278" b="12914"/>
          <a:stretch/>
        </p:blipFill>
        <p:spPr>
          <a:xfrm>
            <a:off x="680764" y="1178948"/>
            <a:ext cx="3692026" cy="2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FE91F4-1F30-4DF7-B083-4814118C4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30" y="3933809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F37E6-BC06-4329-A0B9-AF12DEC910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4" y="3212976"/>
            <a:ext cx="3866000" cy="289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DF514-27D0-4967-AF62-C90721B14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9" r="26042" b="17076"/>
          <a:stretch/>
        </p:blipFill>
        <p:spPr>
          <a:xfrm>
            <a:off x="2519772" y="444265"/>
            <a:ext cx="4104456" cy="2798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04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F68D6-691B-4E94-9AC2-A72B901D7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300192" cy="453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74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1637"/>
            <a:ext cx="8784976" cy="6534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151" y="1170911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Мое педагогическое кредо: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br>
              <a:rPr lang="ru-RU" sz="20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</a:br>
            <a:r>
              <a:rPr lang="ru-RU" sz="2000" dirty="0">
                <a:solidFill>
                  <a:prstClr val="black"/>
                </a:solidFill>
                <a:latin typeface="Arial Black" panose="020B0A04020102020204" pitchFamily="34" charset="0"/>
                <a:cs typeface="Arial" charset="0"/>
              </a:rPr>
              <a:t>«Любить, понимать, помогать!» </a:t>
            </a:r>
            <a:endParaRPr lang="ru-RU" sz="20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Основной принцип моей работы: </a:t>
            </a:r>
            <a:br>
              <a:rPr lang="ru-RU" sz="2000" b="1" i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Раскрывать душу ребенка, прежде чем его ум.</a:t>
            </a:r>
          </a:p>
        </p:txBody>
      </p:sp>
    </p:spTree>
    <p:extLst>
      <p:ext uri="{BB962C8B-B14F-4D97-AF65-F5344CB8AC3E}">
        <p14:creationId xmlns:p14="http://schemas.microsoft.com/office/powerpoint/2010/main" val="275273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692696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педагога</a:t>
            </a:r>
          </a:p>
          <a:p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Селимова Элла </a:t>
            </a:r>
            <a:r>
              <a:rPr lang="ru-RU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Салмановна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июня 1969г.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Образование: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Высшее, ЧИГУ, 1992г.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Квалификация по диплому: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ГлавСпец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«Воспитатель в дошкольном образовании»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Место работы: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«Детский сад № 22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Зезаг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г. Грозный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Должность: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Педагогический стаж: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года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18" y="161637"/>
            <a:ext cx="8784976" cy="6534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151" y="117091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Институт непрерывного образования ФГБОУ ВО «ЧГПУ» программа «Чеченский язык в условиях ДОУ»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ООО ЦПМ "Академия бизнеса" г. Саратов, "Структура и требования ФОП ДО: особенности организации учебно-воспитательного процесса в контексте ФГОС ДО", 108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ак.ч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546" y="647691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18" y="161637"/>
            <a:ext cx="8784976" cy="653472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52AF8-5AFF-4D3D-9685-54E209C4F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5733256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Самообразование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1433339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2021-2024 г.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самообразования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«Нетрадиц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ионная техника рисования»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5576" y="3279795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2024-2027 г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самообразования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элементарных математических представлений у детей дошкольного возраста через игровую 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2" y="323274"/>
            <a:ext cx="8784976" cy="6534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6926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Дипломы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A2D5D2-22E3-41BC-9252-EA3C65989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3499"/>
            <a:ext cx="4101075" cy="30758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83DCF2-47B2-4CB6-AF28-09E4E0E29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444" y="2097495"/>
            <a:ext cx="4197085" cy="31478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DB6514-296F-4588-96DD-614D61771E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885198" cy="29138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9BD64-4BC7-47A3-9F4C-90DD87654A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621022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1637"/>
            <a:ext cx="8784976" cy="6534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награды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D82F1-2913-48E3-A976-1BB1627EA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b="3811"/>
          <a:stretch/>
        </p:blipFill>
        <p:spPr>
          <a:xfrm rot="5400000">
            <a:off x="228380" y="1890700"/>
            <a:ext cx="3543741" cy="25878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52C5B5-9FEA-4954-A2AF-45C96418B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8568" y="1891372"/>
            <a:ext cx="3543741" cy="26578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67E0CA-2C9E-495B-B4FD-CE2F0F748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0847" y="1892625"/>
            <a:ext cx="2686666" cy="20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203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2021-11-27T17:13:04Z</dcterms:created>
  <dcterms:modified xsi:type="dcterms:W3CDTF">2025-03-14T09:47:08Z</dcterms:modified>
</cp:coreProperties>
</file>