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4" r:id="rId4"/>
    <p:sldId id="265" r:id="rId5"/>
    <p:sldId id="313" r:id="rId6"/>
    <p:sldId id="312" r:id="rId7"/>
    <p:sldId id="269" r:id="rId8"/>
    <p:sldId id="294" r:id="rId9"/>
    <p:sldId id="268" r:id="rId10"/>
    <p:sldId id="277" r:id="rId11"/>
    <p:sldId id="322" r:id="rId12"/>
    <p:sldId id="323" r:id="rId13"/>
    <p:sldId id="298" r:id="rId14"/>
    <p:sldId id="319" r:id="rId15"/>
    <p:sldId id="320" r:id="rId16"/>
    <p:sldId id="321" r:id="rId17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4266" autoAdjust="0"/>
    <p:restoredTop sz="94705" autoAdjust="0"/>
  </p:normalViewPr>
  <p:slideViewPr>
    <p:cSldViewPr>
      <p:cViewPr varScale="1">
        <p:scale>
          <a:sx n="52" d="100"/>
          <a:sy n="52" d="100"/>
        </p:scale>
        <p:origin x="2682" y="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215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r">
              <a:defRPr sz="1200"/>
            </a:lvl1pPr>
          </a:lstStyle>
          <a:p>
            <a:fld id="{3E39E027-B4A8-45E0-93FA-E096EA0F177B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94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91" tIns="44595" rIns="89191" bIns="4459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55" y="4759876"/>
            <a:ext cx="5511453" cy="4509602"/>
          </a:xfrm>
          <a:prstGeom prst="rect">
            <a:avLst/>
          </a:prstGeom>
        </p:spPr>
        <p:txBody>
          <a:bodyPr vert="horz" lIns="89191" tIns="44595" rIns="89191" bIns="4459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215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r">
              <a:defRPr sz="1200"/>
            </a:lvl1pPr>
          </a:lstStyle>
          <a:p>
            <a:fld id="{DE19018E-0252-41A8-92BE-0CDA048D9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4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5DCD-8690-4858-852C-F56A4805BDF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22607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2900" y="571472"/>
            <a:ext cx="6172200" cy="1318712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ru-RU" sz="20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i="1" dirty="0"/>
              <a:t>Государственное бюджетное дошкольное образовательное учреждение                                                    «Детский сад № 22 «</a:t>
            </a:r>
            <a:r>
              <a:rPr lang="ru-RU" sz="2000" i="1" dirty="0" err="1"/>
              <a:t>Зезаг</a:t>
            </a:r>
            <a:r>
              <a:rPr lang="ru-RU" sz="2000" i="1" dirty="0"/>
              <a:t>» г. Грозный»</a:t>
            </a:r>
            <a:br>
              <a:rPr lang="ru-RU" sz="20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sz="18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640" y="1763688"/>
            <a:ext cx="6634286" cy="1077218"/>
          </a:xfrm>
          <a:prstGeom prst="rect">
            <a:avLst/>
          </a:prstGeom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  к конкурсу Воспитатель года - 2022</a:t>
            </a:r>
            <a:endParaRPr lang="ru-RU" sz="32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68760" y="2869042"/>
            <a:ext cx="503422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i="1" spc="50" dirty="0" err="1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Дадаевой</a:t>
            </a:r>
            <a:r>
              <a:rPr lang="ru-RU" sz="4800" b="1" i="1" spc="50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Элизы </a:t>
            </a:r>
            <a:r>
              <a:rPr lang="ru-RU" sz="4800" b="1" i="1" spc="50" dirty="0" err="1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Шараниевны</a:t>
            </a:r>
            <a:endParaRPr lang="ru-RU" sz="4800" b="1" i="1" spc="50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70B102-ABA9-4B03-9EAB-2483BB50D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01" r="5200" b="16138"/>
          <a:stretch/>
        </p:blipFill>
        <p:spPr>
          <a:xfrm>
            <a:off x="2132856" y="4438702"/>
            <a:ext cx="3672408" cy="406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яч455533333п</a:t>
            </a:r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496252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94" y="500034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Тема по самообразованию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сенсорных способностей у детей через дидактические игры»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7232" y="1714480"/>
            <a:ext cx="535785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Целью моего самообразования является – </a:t>
            </a:r>
            <a:r>
              <a:rPr lang="ru-RU" sz="1600" i="1" dirty="0"/>
              <a:t>формирование сенсорной культуры у детей дошкольного возраста средствами дидактической игры (формирование представлений о цвете, форме, величине предметов, расположении в пространстве, запахе, вкусе, звуках и т.д.)</a:t>
            </a:r>
          </a:p>
          <a:p>
            <a:r>
              <a:rPr lang="ru-RU" sz="1600" b="1" i="1" dirty="0"/>
              <a:t>Задачи:</a:t>
            </a:r>
          </a:p>
          <a:p>
            <a:r>
              <a:rPr lang="ru-RU" sz="1600" i="1" dirty="0"/>
              <a:t>- Формировать представления о цвете, форме, величине предметов, положения их в пространстве;</a:t>
            </a:r>
          </a:p>
          <a:p>
            <a:r>
              <a:rPr lang="ru-RU" sz="1600" i="1" dirty="0"/>
              <a:t>-Знакомство с дидактическими играми и правилами этих игр;</a:t>
            </a:r>
          </a:p>
          <a:p>
            <a:r>
              <a:rPr lang="ru-RU" sz="1600" i="1" dirty="0"/>
              <a:t>-Воспитывать познавательный интерес, любознательность;</a:t>
            </a:r>
          </a:p>
          <a:p>
            <a:r>
              <a:rPr lang="ru-RU" sz="1600" i="1" dirty="0"/>
              <a:t>-Упражнять в установлении сходства и различия между предметами;</a:t>
            </a:r>
          </a:p>
          <a:p>
            <a:r>
              <a:rPr lang="ru-RU" sz="1600" i="1" dirty="0"/>
              <a:t>-Способствовать развитию у детей обследовательских умений и навыков;</a:t>
            </a:r>
          </a:p>
          <a:p>
            <a:r>
              <a:rPr lang="ru-RU" sz="1600" i="1" dirty="0"/>
              <a:t>-Развивать мелкую моторику рук;</a:t>
            </a:r>
          </a:p>
          <a:p>
            <a:r>
              <a:rPr lang="ru-RU" sz="1600" i="1" dirty="0"/>
              <a:t>-Повышать уровень педагогической компетентности родителей по формированию представлений о сенсомоторной деятельности детей;</a:t>
            </a:r>
          </a:p>
          <a:p>
            <a:r>
              <a:rPr lang="ru-RU" sz="1600" i="1" dirty="0"/>
              <a:t>-Оказание родителями помощи в изготовление дидактических игр для развития сенсорных способностей детей;</a:t>
            </a:r>
          </a:p>
          <a:p>
            <a:r>
              <a:rPr lang="ru-RU" sz="1600" i="1" dirty="0"/>
              <a:t>-Изготовление игр и пособий на развитие сенсорных навыков;</a:t>
            </a:r>
          </a:p>
          <a:p>
            <a:r>
              <a:rPr lang="ru-RU" sz="1600" i="1" dirty="0"/>
              <a:t>-Пополнение сенсорной зоны новым оборудованием, играми.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4356" y="2500298"/>
            <a:ext cx="5857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яч455533333п</a:t>
            </a:r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496252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94" y="500034"/>
            <a:ext cx="5429288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составляющей полноценного развития детей в раннем возрасте является сенсорное развитие.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 ребенка – это развитие его восприятия и формирования представлений о важнейших свойствах предметов, их форме, цвете, величине, положение в пространстве, а также запахе и вкусе. Период первых трех лет – наиболее интенсивного психического и физического развития малышей. Успешность умственного, физического, здорового развития ребенка в значительной степени зависит от уровня сенсорного развития, т. е. от того, насколько ребенок слышит, видит, осязает окружающий мир.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сенсорного воспитания состоит в том, что оно: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является основой для интеллектуального развития;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-упорядочивает хаотичные представления ребенка, полученные при взаимодействии с внешним миром;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-развивает наблюдательность;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-готовит к реальной жизни;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-позитивно влияет на эстетическое чувство;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-является основой для развития воображения, развивает внимание;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-обеспечивает усвоение сенсорных эталонов;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-влияет на расширение словарного запаса ребенка;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-влияет на развитие зрительной, слуховой, моторной, образной и др. видов памяти.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раннем детстве накапливаются представления о цвете, форме, величине. Это значит, что ребенка надо знакомить со всеми разновидностями свойств – всеми цветами спектра, с геометрическими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56" y="2500298"/>
            <a:ext cx="5857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24589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яч455533333п</a:t>
            </a:r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496252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94" y="500034"/>
            <a:ext cx="5429288" cy="834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формами – круг, овал, квадрат, прямоугольник, треугольник, шар, куб, кирпич. Развивать познавательные умения и речевые – определять цвет, размер, форму предметов путем зрительного, осязательного и двигательного обследования, сравнения. Понимать и использовать в речи слова – названия величин и форм.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Огромную роль в развитие сенсорных способностей детей раннего возраста отводиться дидактической игре, так как ребенок практически все в этом мире познает через игру. Дидактические игры выполняют функцию – контроль за состоянием сенсорного развития детей.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включают в себя сенсорное восприятие ребенка, с одной стороны они учитывают возрастные, нравственные мотивы деятельности играющее, с другой- принцип добровольности, право самостоятельного выбора, самовыражение.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повседневной жизни ребенок сталкивается с многообразием форм и красок - это и любимые игрушки, и окружающие предметы. Видит он и произведения искусства - картины, скульптуры, слышит музыку; но если усвоение этих знаний происходит стихийно, без руководства взрослых, оно часто оказывается поверхностным. Здесь и приходит на помощь сенсорное воспитание - последовательное, планомерное ознакомление детей с сенсорной культурой человечества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  <a:p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56" y="2500298"/>
            <a:ext cx="5857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83498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57152"/>
            <a:ext cx="7072314" cy="9429752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4860032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503872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6281537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38250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8670" y="785786"/>
            <a:ext cx="5429288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программой профессионального самообразования поможет мне: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научить детей различать основные цвета;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величиной и формой предметов;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сформировать навыки самостоятельной деятельности;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повысить самооценку детей, их уверенность в себе;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развить творческие способности, любознательность,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наблюдательность;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сплотить детский коллектив.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-Изучение современных требований к содержанию и организации работы по сенсорному воспитанию детей раннего возраста в соответствие с ФГОСТ.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-Пополнение сенсорного уголка новыми играми, сделанными своими руками и руками родителей</a:t>
            </a:r>
            <a:r>
              <a:rPr lang="ru-RU" sz="1600" dirty="0"/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-Совместные игры с крупами и песком во время прогулки.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-Дидактические игры с малышами: для зрительного и слухового восприятия; для развития моторики.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-Игры с цветным конструктором крупного размера; с пирамидками, разными по размеру, по цветам, по форме; с матрешками; геометрическими вкладышами и т. д.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-Самостоятельные игры малышей.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-Чтение художественной литературы; рассматривание иллюстраций, предметных и сюжетных картинок.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23529"/>
            <a:ext cx="5866978" cy="936103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EA0D8-A871-41AE-916F-2BEB904C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792" y="1259632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52DD4B-1CC2-41B7-A684-B9A4E6D24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840" y="4860032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1673EA-28E7-4A0B-824E-DABF57EA8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792" y="313105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311F55-4985-4998-96CE-0CBCF75799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82" t="-41655" r="782" b="41655"/>
          <a:stretch/>
        </p:blipFill>
        <p:spPr>
          <a:xfrm>
            <a:off x="2262111" y="2052354"/>
            <a:ext cx="4416174" cy="58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96690D-FBA1-4CBB-8A4A-19F01AF3C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68" y="437496"/>
            <a:ext cx="4941168" cy="370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84E22-C049-4415-832E-008ECAA2D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99" y="3707904"/>
            <a:ext cx="4293096" cy="321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20BE0E-49D6-4625-9B42-8AB476F46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952" y="5790556"/>
            <a:ext cx="3861048" cy="3246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7742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Общие сведения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2656" y="971600"/>
            <a:ext cx="6264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2900" algn="l"/>
              </a:tabLst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Дадаева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Элиза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Шараниевна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06.08.1993г.</a:t>
            </a:r>
            <a:endParaRPr lang="ru-RU" sz="2000" b="1" i="1" u="sng" dirty="0">
              <a:latin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Работаю в </a:t>
            </a:r>
            <a:r>
              <a:rPr lang="ru-RU" sz="2000" i="1" dirty="0"/>
              <a:t>ГБДОУ  «Детский сад № 22 «</a:t>
            </a:r>
            <a:r>
              <a:rPr lang="ru-RU" sz="2000" i="1" dirty="0" err="1"/>
              <a:t>Зезаг</a:t>
            </a:r>
            <a:r>
              <a:rPr lang="ru-RU" sz="2000" i="1" dirty="0"/>
              <a:t>»                         г. Грозный»</a:t>
            </a:r>
            <a:endParaRPr lang="ru-RU" sz="2000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Образование:</a:t>
            </a:r>
          </a:p>
          <a:p>
            <a:pPr algn="ctr">
              <a:tabLst>
                <a:tab pos="342900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Чеченский государственный университет, 2014г.</a:t>
            </a:r>
          </a:p>
          <a:p>
            <a:pPr algn="ctr">
              <a:tabLst>
                <a:tab pos="3429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филология</a:t>
            </a:r>
          </a:p>
          <a:p>
            <a:pPr algn="ctr">
              <a:tabLst>
                <a:tab pos="342900" algn="l"/>
              </a:tabLst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60" y="4214810"/>
            <a:ext cx="47863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«Ставропольский государственный педагогический институт  «Логопедия»»;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«Чеченский государственный педагогический университет «Специальный психолог»»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13DBC7-1528-434A-A740-7D91A514E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52133" y="-267141"/>
            <a:ext cx="3967624" cy="53012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B0B0B5-9B34-4FBD-8550-BE7FF9C65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46983" y="3992838"/>
            <a:ext cx="3850083" cy="51441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85784"/>
            <a:ext cx="6858000" cy="94297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323528"/>
            <a:ext cx="6182444" cy="79208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КВАЛИФИКАКАЦИИ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0ADC8E-CEEB-4E8F-85EC-BD931EE39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 t="6688"/>
          <a:stretch/>
        </p:blipFill>
        <p:spPr>
          <a:xfrm>
            <a:off x="1541782" y="1400296"/>
            <a:ext cx="4958308" cy="63434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418622-A431-4E90-A70D-10F56DB12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766" y="428564"/>
            <a:ext cx="2970251" cy="41160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E1A52C-2732-4502-BE07-10866F167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02" y="401180"/>
            <a:ext cx="3107577" cy="41434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909696-6233-4D5A-935D-10FCA7D339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2" t="1" b="-397"/>
          <a:stretch/>
        </p:blipFill>
        <p:spPr>
          <a:xfrm rot="16200000">
            <a:off x="1956215" y="4049104"/>
            <a:ext cx="3929155" cy="54035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AA139C-185B-4609-A4FA-AC323AC9B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666" y="372864"/>
            <a:ext cx="2987334" cy="39831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3045BD-8296-4B4D-B7DA-9D8EA8F4D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00" y="394974"/>
            <a:ext cx="2970752" cy="39610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D5F9CD-0E1A-42D4-B931-319124553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936" y="4593634"/>
            <a:ext cx="2987334" cy="39831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7742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Педагогическое кредо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356" y="1755845"/>
            <a:ext cx="578647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</a:rPr>
              <a:t>Пришла в детский сад – Улыбнись на пороге! Все, что ты отдашь, получаешь обратно в итоге! </a:t>
            </a:r>
          </a:p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</a:rPr>
              <a:t>Дети должны жить в мире красоты, игры, сказки, музыки, рисунка, фантазии, творчества. Этот мир должен окружать ребёнка и тогда, когда мы хотим научить его читать и писать. Да, от того, как будет чувствовать себя ребёнок, поднимаясь на первую ступеньку лестницы познания, что он будет переживать, зависит весь его дальнейший путь к знаниям. Когда думаешь о детском мозге, представляешь нежный цветок розы, на котором дрожит капелька росы. Какая осторожность и нежность нужны, чтобы, сорвав цветок, не уронить каплю.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7742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Консультация для родителей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18" y="928662"/>
            <a:ext cx="5786478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                  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правильно общаться с детьми?»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родители воспитывают детей в меру своего умения и понимания жизни и редко задумываются о том, почему в определенных ситуациях поступают так, а не иначе.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методами воспитания ребенка остались крики, возмущения, угрозы, приказы, наказания; часто родители пользуются негативными установками, не думая о последствиях. Однако современные дети более тонко чувствуют малейшее насилие со стороны родителей, более бурно реагируют на него, требуют к себе уважение, активно сопротивляются. Поэтому они часто становятся агрессивными уже с дошкольного возраста. Существует проблема гражданской и коммуникативной компетентности общества. В связи с этой проблемой предлагаем вниманию пять методов, позволяющих избежать насилия по отношению к своим детям.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методы нужно применять в данной последовательности.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Вместо приказа – просьба. Откажитесь от риторических вопросов к ребенку типа: «Почему в комнате беспорядок? Почему ты все еще сидишь перед телевизором? » а просто попросите: «Убери игрушки на место, пожалуйста».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Вместо возмущения – активное слушание. Если ребенок не выполняет вашу просьбу и плохо себя ведет, значит, на глубинном уровне не удовлетворяются его основные потребности. Активное слушание должно быть направлено на выявление этой самой неудовлетворенной потребности, но не путем расспросов, а очень непривычным для нас способом. Нужно ваши догадки произносить в утвердительной норме, при этом обозначив чувства ребенка. Например, ребенок не выполняет просьбу матери убрать разбросанные игрушки. Мама говорит без всяких вопросительных интонаций: «Тебе не хочется убирать сейчас игрушки, потому что ты устал. Тебе кажется, что это трудно» Вы не поверите, но эти простые слова могут иметь магическое действие – ребенок тут же займется уборкой. Почему? Просто мама заметила, что ему не хочется этого делать, проявила участие.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Попробуйте! Испытав действие этого приема хотя бы раз, вы пожалеете, что не знали о нем раньше.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66" y="500034"/>
            <a:ext cx="6143668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Вместо наказания и угрозы – поощрение. Нет более сильного мотива. Чем внутреннее стремление ребенка ладить со своими близкими и желание получать награду. Поощрения могут быть такими: мы сходим с тобой в кофе – мороженное, музей, на экскурсию, в кино, на прогулку, устроим чаепитие, пригласим твоего друга в гости, поиграем с тобой, порисуем и тому подобное.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Приказ, как утверждение родительской власти, необходим, если ребенок упорно не приступает к выполнению вашей просьбы. Он должен быть произнесен твердо, но спокойно. После того как вы применили командный голос, нужно твердо стоять на своем. Эмоции, объяснения, аргументы, обвинения и угрозы только ослабляют вашу позицию. Повторяйте ваш приказ до тех пор, пока не добьетесь выполнения. Если все же добиться своего не удалось, используйте следующий прием.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Вместо наказания и угрозы – время для «остывания». Можно отправить ребенка в свою комнату, чтобы он выпустил пар. Время тайм – аута зависит от возраста: по одной минуте на каждый год, прожитым ребенком. Этот метод хорошо использовать с ребенком до 10 лет. Нужно помнить, что тайм – ауты не работают, если ребенок с удовольствием уходит в свою комнату. В таком случае для обдумывания своего поступка надо выделить другое помещение. По завершении тайм – аута снова повторите свою просьбу.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Старайтесь не критиковать своего ребенка. Критика настраивает детей против взрослых, побуждает их к бунту. Осыпая ребенка негативными замечаниями, вы лишаете его возможности стать лучше.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Применяя новые методы, мы сможем без наказания и угроз держать ситуацию под контролем, поможем ребенку стать успешным человеком, способным завоевать этот мир, найти свое место в нем.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так, же помните, очень опасно стараться быть идеальным родителем. Попытка научить ребенка «всему и быстро» лишь пробудит защитную реакцию его личности.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1618</Words>
  <Application>Microsoft Office PowerPoint</Application>
  <PresentationFormat>Экран (4:3)</PresentationFormat>
  <Paragraphs>84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 Государственное бюджетное дошкольное образовательное учреждение                                                    «Детский сад № 22 «Зезаг» г. Грозный»   </vt:lpstr>
      <vt:lpstr>Общие сведения</vt:lpstr>
      <vt:lpstr>Презентация PowerPoint</vt:lpstr>
      <vt:lpstr>КУРСЫ ПОВЫШЕНИЯ КВАЛИФИКАКАЦИИ</vt:lpstr>
      <vt:lpstr>Презентация PowerPoint</vt:lpstr>
      <vt:lpstr>Презентация PowerPoint</vt:lpstr>
      <vt:lpstr>Педагогическое кредо</vt:lpstr>
      <vt:lpstr>Консультация для родителей </vt:lpstr>
      <vt:lpstr>Презентация PowerPoint</vt:lpstr>
      <vt:lpstr>яч455533333п</vt:lpstr>
      <vt:lpstr>яч455533333п</vt:lpstr>
      <vt:lpstr>яч455533333п</vt:lpstr>
      <vt:lpstr>Презентация PowerPoint</vt:lpstr>
      <vt:lpstr>Фотогалерея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общеобразовательное учреждение «Средняя образовательная школа №7»  дошкольное подразделение 2 г. Боровичи</dc:title>
  <dc:creator>Admin</dc:creator>
  <cp:lastModifiedBy>Admin</cp:lastModifiedBy>
  <cp:revision>87</cp:revision>
  <dcterms:created xsi:type="dcterms:W3CDTF">2019-05-02T06:49:16Z</dcterms:created>
  <dcterms:modified xsi:type="dcterms:W3CDTF">2022-02-28T14:27:32Z</dcterms:modified>
</cp:coreProperties>
</file>